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13.xml" ContentType="application/vnd.openxmlformats-officedocument.theme+xml"/>
  <Override PartName="/ppt/theme/theme21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6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svg" ContentType="image/svg"/>
  <Override PartName="/ppt/media/image3.png" ContentType="image/png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66" r:id="rId7"/>
    <p:sldMasterId id="2147483668" r:id="rId8"/>
    <p:sldMasterId id="2147483670" r:id="rId9"/>
    <p:sldMasterId id="2147483672" r:id="rId10"/>
    <p:sldMasterId id="2147483674" r:id="rId11"/>
    <p:sldMasterId id="2147483676" r:id="rId12"/>
    <p:sldMasterId id="2147483678" r:id="rId13"/>
    <p:sldMasterId id="2147483680" r:id="rId14"/>
    <p:sldMasterId id="2147483682" r:id="rId15"/>
    <p:sldMasterId id="2147483684" r:id="rId16"/>
    <p:sldMasterId id="2147483686" r:id="rId17"/>
    <p:sldMasterId id="2147483688" r:id="rId18"/>
    <p:sldMasterId id="2147483690" r:id="rId19"/>
    <p:sldMasterId id="2147483692" r:id="rId20"/>
    <p:sldMasterId id="2147483694" r:id="rId21"/>
  </p:sldMasterIdLst>
  <p:notesMasterIdLst>
    <p:notesMasterId r:id="rId22"/>
  </p:notesMasterIdLst>
  <p:sldIdLst>
    <p:sldId id="256" r:id="rId23"/>
    <p:sldId id="257" r:id="rId24"/>
    <p:sldId id="258" r:id="rId25"/>
    <p:sldId id="259" r:id="rId26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notesMaster" Target="notesMasters/notesMaster1.xml"/><Relationship Id="rId23" Type="http://schemas.openxmlformats.org/officeDocument/2006/relationships/slide" Target="slides/slide1.xml"/><Relationship Id="rId24" Type="http://schemas.openxmlformats.org/officeDocument/2006/relationships/slide" Target="slides/slide2.xml"/><Relationship Id="rId25" Type="http://schemas.openxmlformats.org/officeDocument/2006/relationships/slide" Target="slides/slide3.xml"/><Relationship Id="rId26" Type="http://schemas.openxmlformats.org/officeDocument/2006/relationships/slide" Target="slides/slide4.xml"/><Relationship Id="rId2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1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1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1C195C92-9EEA-4E57-BCB6-1F0AF0A07246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TextShape 4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505F6433-B605-4313-A297-78371244F0C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7" name="TextShape 1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A45E42FA-48B4-4E65-8362-AEF64E6E1E61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0" name="TextShape 2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79A22815-D3AE-4D6B-BE86-80412A354202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8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9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20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21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22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23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24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25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6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27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8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14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5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7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573200" y="2514600"/>
            <a:ext cx="9134640" cy="34556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43" name="Group 9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144" name="CustomShape 43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45" name="CustomShape 44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46" name="CustomShape 59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47" name="CustomShape 60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</p:grpSp>
      <p:sp>
        <p:nvSpPr>
          <p:cNvPr id="148" name="CustomShape 61"/>
          <p:cNvSpPr/>
          <p:nvPr/>
        </p:nvSpPr>
        <p:spPr>
          <a:xfrm>
            <a:off x="1445760" y="436320"/>
            <a:ext cx="9681480" cy="76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CustomShape 62"/>
          <p:cNvSpPr/>
          <p:nvPr/>
        </p:nvSpPr>
        <p:spPr>
          <a:xfrm>
            <a:off x="2520" y="581760"/>
            <a:ext cx="868680" cy="589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0" name="CustomShape 63"/>
          <p:cNvSpPr/>
          <p:nvPr/>
        </p:nvSpPr>
        <p:spPr>
          <a:xfrm>
            <a:off x="1440" y="581760"/>
            <a:ext cx="868680" cy="589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1" name="CustomShape 64"/>
          <p:cNvSpPr/>
          <p:nvPr/>
        </p:nvSpPr>
        <p:spPr>
          <a:xfrm>
            <a:off x="10064520" y="6609600"/>
            <a:ext cx="212652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52" name="Group 10"/>
          <p:cNvGrpSpPr/>
          <p:nvPr/>
        </p:nvGrpSpPr>
        <p:grpSpPr>
          <a:xfrm>
            <a:off x="1600200" y="5948640"/>
            <a:ext cx="9072360" cy="54360"/>
            <a:chOff x="1600200" y="5948640"/>
            <a:chExt cx="9072360" cy="54360"/>
          </a:xfrm>
        </p:grpSpPr>
        <p:sp>
          <p:nvSpPr>
            <p:cNvPr id="153" name="CustomShape 65"/>
            <p:cNvSpPr/>
            <p:nvPr/>
          </p:nvSpPr>
          <p:spPr>
            <a:xfrm>
              <a:off x="160020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54" name="CustomShape 66"/>
            <p:cNvSpPr/>
            <p:nvPr/>
          </p:nvSpPr>
          <p:spPr>
            <a:xfrm>
              <a:off x="550440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55" name="CustomShape 67"/>
            <p:cNvSpPr/>
            <p:nvPr/>
          </p:nvSpPr>
          <p:spPr>
            <a:xfrm>
              <a:off x="1066392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</p:grpSp>
      <p:grpSp>
        <p:nvGrpSpPr>
          <p:cNvPr id="156" name="Group 11"/>
          <p:cNvGrpSpPr/>
          <p:nvPr/>
        </p:nvGrpSpPr>
        <p:grpSpPr>
          <a:xfrm>
            <a:off x="1455120" y="5934600"/>
            <a:ext cx="9396720" cy="459360"/>
            <a:chOff x="1455120" y="5934600"/>
            <a:chExt cx="9396720" cy="459360"/>
          </a:xfrm>
        </p:grpSpPr>
        <p:sp>
          <p:nvSpPr>
            <p:cNvPr id="157" name="CustomShape 68"/>
            <p:cNvSpPr/>
            <p:nvPr/>
          </p:nvSpPr>
          <p:spPr>
            <a:xfrm>
              <a:off x="1455120" y="5934600"/>
              <a:ext cx="91404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8" name="CustomShape 69"/>
            <p:cNvSpPr/>
            <p:nvPr/>
          </p:nvSpPr>
          <p:spPr>
            <a:xfrm>
              <a:off x="5078880" y="59374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9" name="CustomShape 70"/>
            <p:cNvSpPr/>
            <p:nvPr/>
          </p:nvSpPr>
          <p:spPr>
            <a:xfrm>
              <a:off x="9965160" y="5937480"/>
              <a:ext cx="8866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60" name="CustomShape 71"/>
          <p:cNvSpPr/>
          <p:nvPr/>
        </p:nvSpPr>
        <p:spPr>
          <a:xfrm>
            <a:off x="1600200" y="5956200"/>
            <a:ext cx="9062640" cy="8280"/>
          </a:xfrm>
          <a:custGeom>
            <a:avLst/>
            <a:gdLst>
              <a:gd name="textAreaLeft" fmla="*/ 0 w 9062640"/>
              <a:gd name="textAreaRight" fmla="*/ 9063360 w 9062640"/>
              <a:gd name="textAreaTop" fmla="*/ 0 h 8280"/>
              <a:gd name="textAreaBottom" fmla="*/ 9000 h 828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6000" bIns="-36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61" name="CustomShape 72"/>
          <p:cNvSpPr/>
          <p:nvPr/>
        </p:nvSpPr>
        <p:spPr>
          <a:xfrm>
            <a:off x="1264320" y="1802520"/>
            <a:ext cx="185436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CustomShape 73"/>
          <p:cNvSpPr/>
          <p:nvPr/>
        </p:nvSpPr>
        <p:spPr>
          <a:xfrm>
            <a:off x="9175320" y="1055520"/>
            <a:ext cx="176328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CustomShape 74"/>
          <p:cNvSpPr/>
          <p:nvPr/>
        </p:nvSpPr>
        <p:spPr>
          <a:xfrm>
            <a:off x="0" y="6624720"/>
            <a:ext cx="3063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1501200" y="2550240"/>
            <a:ext cx="9311400" cy="1033200"/>
          </a:xfrm>
          <a:custGeom>
            <a:avLst/>
            <a:gdLst>
              <a:gd name="textAreaLeft" fmla="*/ 0 w 9311400"/>
              <a:gd name="textAreaRight" fmla="*/ 9311760 w 9311400"/>
              <a:gd name="textAreaTop" fmla="*/ 0 h 1033200"/>
              <a:gd name="textAreaBottom" fmla="*/ 1033560 h 1033200"/>
            </a:gdLst>
            <a:ahLst/>
            <a:rect l="textAreaLeft" t="textAreaTop" r="textAreaRight" b="textAreaBottom"/>
            <a:pathLst>
              <a:path fill="none" w="25866" h="2871">
                <a:moveTo>
                  <a:pt x="0" y="2871"/>
                </a:moveTo>
                <a:lnTo>
                  <a:pt x="1077" y="2871"/>
                </a:lnTo>
                <a:lnTo>
                  <a:pt x="2155" y="2760"/>
                </a:lnTo>
                <a:lnTo>
                  <a:pt x="3232" y="2650"/>
                </a:lnTo>
                <a:lnTo>
                  <a:pt x="4311" y="2650"/>
                </a:lnTo>
                <a:lnTo>
                  <a:pt x="5388" y="2540"/>
                </a:lnTo>
                <a:lnTo>
                  <a:pt x="6467" y="2319"/>
                </a:lnTo>
                <a:lnTo>
                  <a:pt x="7544" y="2209"/>
                </a:lnTo>
                <a:lnTo>
                  <a:pt x="8622" y="1987"/>
                </a:lnTo>
                <a:lnTo>
                  <a:pt x="9699" y="1876"/>
                </a:lnTo>
                <a:lnTo>
                  <a:pt x="10778" y="1656"/>
                </a:lnTo>
                <a:lnTo>
                  <a:pt x="11855" y="1435"/>
                </a:lnTo>
                <a:lnTo>
                  <a:pt x="12932" y="1215"/>
                </a:lnTo>
                <a:lnTo>
                  <a:pt x="14010" y="1104"/>
                </a:lnTo>
                <a:lnTo>
                  <a:pt x="15087" y="992"/>
                </a:lnTo>
                <a:lnTo>
                  <a:pt x="16166" y="772"/>
                </a:lnTo>
                <a:lnTo>
                  <a:pt x="17243" y="662"/>
                </a:lnTo>
                <a:lnTo>
                  <a:pt x="18322" y="551"/>
                </a:lnTo>
                <a:lnTo>
                  <a:pt x="19399" y="551"/>
                </a:lnTo>
                <a:lnTo>
                  <a:pt x="20477" y="441"/>
                </a:lnTo>
                <a:lnTo>
                  <a:pt x="21554" y="331"/>
                </a:lnTo>
                <a:lnTo>
                  <a:pt x="22633" y="331"/>
                </a:lnTo>
                <a:lnTo>
                  <a:pt x="23710" y="220"/>
                </a:lnTo>
                <a:lnTo>
                  <a:pt x="24789" y="110"/>
                </a:lnTo>
                <a:lnTo>
                  <a:pt x="25866" y="0"/>
                </a:lnTo>
              </a:path>
            </a:pathLst>
          </a:custGeom>
          <a:noFill/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1200600" y="1163160"/>
            <a:ext cx="9648000" cy="48002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6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6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2" fill="hold">
                                          <p:stCondLst>
                                            <p:cond delay="5987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573200" y="2514600"/>
            <a:ext cx="9134640" cy="34556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67" name="Group 1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168" name="CustomShape 8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69" name="CustomShape 19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70" name="CustomShape 20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71" name="CustomShape 21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</p:grpSp>
      <p:sp>
        <p:nvSpPr>
          <p:cNvPr id="172" name="CustomShape 22"/>
          <p:cNvSpPr/>
          <p:nvPr/>
        </p:nvSpPr>
        <p:spPr>
          <a:xfrm>
            <a:off x="1445760" y="436320"/>
            <a:ext cx="9681480" cy="76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CustomShape 23"/>
          <p:cNvSpPr/>
          <p:nvPr/>
        </p:nvSpPr>
        <p:spPr>
          <a:xfrm>
            <a:off x="2520" y="581760"/>
            <a:ext cx="868680" cy="589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4" name="CustomShape 24"/>
          <p:cNvSpPr/>
          <p:nvPr/>
        </p:nvSpPr>
        <p:spPr>
          <a:xfrm>
            <a:off x="1440" y="581760"/>
            <a:ext cx="868680" cy="589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5" name="CustomShape 25"/>
          <p:cNvSpPr/>
          <p:nvPr/>
        </p:nvSpPr>
        <p:spPr>
          <a:xfrm>
            <a:off x="10064520" y="6609600"/>
            <a:ext cx="212652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76" name="Group 2"/>
          <p:cNvGrpSpPr/>
          <p:nvPr/>
        </p:nvGrpSpPr>
        <p:grpSpPr>
          <a:xfrm>
            <a:off x="1600200" y="5948640"/>
            <a:ext cx="9072360" cy="54360"/>
            <a:chOff x="1600200" y="5948640"/>
            <a:chExt cx="9072360" cy="54360"/>
          </a:xfrm>
        </p:grpSpPr>
        <p:sp>
          <p:nvSpPr>
            <p:cNvPr id="177" name="CustomShape 26"/>
            <p:cNvSpPr/>
            <p:nvPr/>
          </p:nvSpPr>
          <p:spPr>
            <a:xfrm>
              <a:off x="160020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78" name="CustomShape 27"/>
            <p:cNvSpPr/>
            <p:nvPr/>
          </p:nvSpPr>
          <p:spPr>
            <a:xfrm>
              <a:off x="550440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79" name="CustomShape 28"/>
            <p:cNvSpPr/>
            <p:nvPr/>
          </p:nvSpPr>
          <p:spPr>
            <a:xfrm>
              <a:off x="10663920" y="5948640"/>
              <a:ext cx="8640" cy="543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</p:grpSp>
      <p:grpSp>
        <p:nvGrpSpPr>
          <p:cNvPr id="180" name="Group 3"/>
          <p:cNvGrpSpPr/>
          <p:nvPr/>
        </p:nvGrpSpPr>
        <p:grpSpPr>
          <a:xfrm>
            <a:off x="1455120" y="5934600"/>
            <a:ext cx="9396720" cy="459360"/>
            <a:chOff x="1455120" y="5934600"/>
            <a:chExt cx="9396720" cy="459360"/>
          </a:xfrm>
        </p:grpSpPr>
        <p:sp>
          <p:nvSpPr>
            <p:cNvPr id="181" name="CustomShape 29"/>
            <p:cNvSpPr/>
            <p:nvPr/>
          </p:nvSpPr>
          <p:spPr>
            <a:xfrm>
              <a:off x="1455120" y="5934600"/>
              <a:ext cx="91404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2" name="CustomShape 30"/>
            <p:cNvSpPr/>
            <p:nvPr/>
          </p:nvSpPr>
          <p:spPr>
            <a:xfrm>
              <a:off x="5078880" y="59374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3" name="CustomShape 31"/>
            <p:cNvSpPr/>
            <p:nvPr/>
          </p:nvSpPr>
          <p:spPr>
            <a:xfrm>
              <a:off x="9965160" y="5937480"/>
              <a:ext cx="8866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84" name="CustomShape 32"/>
          <p:cNvSpPr/>
          <p:nvPr/>
        </p:nvSpPr>
        <p:spPr>
          <a:xfrm>
            <a:off x="1600200" y="5956200"/>
            <a:ext cx="9062640" cy="8280"/>
          </a:xfrm>
          <a:custGeom>
            <a:avLst/>
            <a:gdLst>
              <a:gd name="textAreaLeft" fmla="*/ 0 w 9062640"/>
              <a:gd name="textAreaRight" fmla="*/ 9063360 w 9062640"/>
              <a:gd name="textAreaTop" fmla="*/ 0 h 8280"/>
              <a:gd name="textAreaBottom" fmla="*/ 9000 h 828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6000" bIns="-36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5" name="CustomShape 33"/>
          <p:cNvSpPr/>
          <p:nvPr/>
        </p:nvSpPr>
        <p:spPr>
          <a:xfrm>
            <a:off x="1264320" y="1802520"/>
            <a:ext cx="185436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6" name="CustomShape 34"/>
          <p:cNvSpPr/>
          <p:nvPr/>
        </p:nvSpPr>
        <p:spPr>
          <a:xfrm>
            <a:off x="9175320" y="1055520"/>
            <a:ext cx="176328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CustomShape 35"/>
          <p:cNvSpPr/>
          <p:nvPr/>
        </p:nvSpPr>
        <p:spPr>
          <a:xfrm>
            <a:off x="0" y="6624720"/>
            <a:ext cx="3063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1501200" y="2550240"/>
            <a:ext cx="9311400" cy="1033200"/>
          </a:xfrm>
          <a:custGeom>
            <a:avLst/>
            <a:gdLst>
              <a:gd name="textAreaLeft" fmla="*/ 0 w 9311400"/>
              <a:gd name="textAreaRight" fmla="*/ 9311760 w 9311400"/>
              <a:gd name="textAreaTop" fmla="*/ 0 h 1033200"/>
              <a:gd name="textAreaBottom" fmla="*/ 1033560 h 1033200"/>
            </a:gdLst>
            <a:ahLst/>
            <a:rect l="textAreaLeft" t="textAreaTop" r="textAreaRight" b="textAreaBottom"/>
            <a:pathLst>
              <a:path fill="none" w="25866" h="2871">
                <a:moveTo>
                  <a:pt x="0" y="2871"/>
                </a:moveTo>
                <a:lnTo>
                  <a:pt x="1077" y="2871"/>
                </a:lnTo>
                <a:lnTo>
                  <a:pt x="2155" y="2760"/>
                </a:lnTo>
                <a:lnTo>
                  <a:pt x="3232" y="2650"/>
                </a:lnTo>
                <a:lnTo>
                  <a:pt x="4311" y="2650"/>
                </a:lnTo>
                <a:lnTo>
                  <a:pt x="5388" y="2540"/>
                </a:lnTo>
                <a:lnTo>
                  <a:pt x="6467" y="2319"/>
                </a:lnTo>
                <a:lnTo>
                  <a:pt x="7544" y="2209"/>
                </a:lnTo>
                <a:lnTo>
                  <a:pt x="8622" y="1987"/>
                </a:lnTo>
                <a:lnTo>
                  <a:pt x="9699" y="1876"/>
                </a:lnTo>
                <a:lnTo>
                  <a:pt x="10778" y="1656"/>
                </a:lnTo>
                <a:lnTo>
                  <a:pt x="11855" y="1435"/>
                </a:lnTo>
                <a:lnTo>
                  <a:pt x="12932" y="1215"/>
                </a:lnTo>
                <a:lnTo>
                  <a:pt x="14010" y="1104"/>
                </a:lnTo>
                <a:lnTo>
                  <a:pt x="15087" y="992"/>
                </a:lnTo>
                <a:lnTo>
                  <a:pt x="16166" y="772"/>
                </a:lnTo>
                <a:lnTo>
                  <a:pt x="17243" y="662"/>
                </a:lnTo>
                <a:lnTo>
                  <a:pt x="18322" y="551"/>
                </a:lnTo>
                <a:lnTo>
                  <a:pt x="19399" y="551"/>
                </a:lnTo>
                <a:lnTo>
                  <a:pt x="20477" y="441"/>
                </a:lnTo>
                <a:lnTo>
                  <a:pt x="21554" y="331"/>
                </a:lnTo>
                <a:lnTo>
                  <a:pt x="22633" y="331"/>
                </a:lnTo>
                <a:lnTo>
                  <a:pt x="23710" y="220"/>
                </a:lnTo>
                <a:lnTo>
                  <a:pt x="24789" y="110"/>
                </a:lnTo>
                <a:lnTo>
                  <a:pt x="25866" y="0"/>
                </a:lnTo>
              </a:path>
            </a:pathLst>
          </a:custGeom>
          <a:noFill/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567720" y="2076480"/>
            <a:ext cx="11029680" cy="3315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0" name=""/>
          <p:cNvSpPr/>
          <p:nvPr/>
        </p:nvSpPr>
        <p:spPr>
          <a:xfrm>
            <a:off x="480600" y="2110680"/>
            <a:ext cx="11243160" cy="991080"/>
          </a:xfrm>
          <a:custGeom>
            <a:avLst/>
            <a:gdLst>
              <a:gd name="textAreaLeft" fmla="*/ 0 w 11243160"/>
              <a:gd name="textAreaRight" fmla="*/ 11243520 w 11243160"/>
              <a:gd name="textAreaTop" fmla="*/ 0 h 991080"/>
              <a:gd name="textAreaBottom" fmla="*/ 991440 h 991080"/>
            </a:gdLst>
            <a:ahLst/>
            <a:rect l="textAreaLeft" t="textAreaTop" r="textAreaRight" b="textAreaBottom"/>
            <a:pathLst>
              <a:path fill="none" w="31232" h="2754">
                <a:moveTo>
                  <a:pt x="0" y="2754"/>
                </a:moveTo>
                <a:lnTo>
                  <a:pt x="1300" y="2754"/>
                </a:lnTo>
                <a:lnTo>
                  <a:pt x="2603" y="2649"/>
                </a:lnTo>
                <a:lnTo>
                  <a:pt x="3903" y="2543"/>
                </a:lnTo>
                <a:lnTo>
                  <a:pt x="5206" y="2543"/>
                </a:lnTo>
                <a:lnTo>
                  <a:pt x="6506" y="2437"/>
                </a:lnTo>
                <a:lnTo>
                  <a:pt x="7808" y="2225"/>
                </a:lnTo>
                <a:lnTo>
                  <a:pt x="9109" y="2120"/>
                </a:lnTo>
                <a:lnTo>
                  <a:pt x="10411" y="1906"/>
                </a:lnTo>
                <a:lnTo>
                  <a:pt x="11712" y="1800"/>
                </a:lnTo>
                <a:lnTo>
                  <a:pt x="13014" y="1589"/>
                </a:lnTo>
                <a:lnTo>
                  <a:pt x="14314" y="1377"/>
                </a:lnTo>
                <a:lnTo>
                  <a:pt x="15615" y="1166"/>
                </a:lnTo>
                <a:lnTo>
                  <a:pt x="16917" y="1060"/>
                </a:lnTo>
                <a:lnTo>
                  <a:pt x="18217" y="952"/>
                </a:lnTo>
                <a:lnTo>
                  <a:pt x="19520" y="741"/>
                </a:lnTo>
                <a:lnTo>
                  <a:pt x="20820" y="635"/>
                </a:lnTo>
                <a:lnTo>
                  <a:pt x="22123" y="529"/>
                </a:lnTo>
                <a:lnTo>
                  <a:pt x="23423" y="529"/>
                </a:lnTo>
                <a:lnTo>
                  <a:pt x="24726" y="423"/>
                </a:lnTo>
                <a:lnTo>
                  <a:pt x="26026" y="317"/>
                </a:lnTo>
                <a:lnTo>
                  <a:pt x="27329" y="317"/>
                </a:lnTo>
                <a:lnTo>
                  <a:pt x="28629" y="212"/>
                </a:lnTo>
                <a:lnTo>
                  <a:pt x="29931" y="106"/>
                </a:lnTo>
                <a:lnTo>
                  <a:pt x="31232" y="0"/>
                </a:lnTo>
              </a:path>
            </a:pathLst>
          </a:custGeom>
          <a:noFill/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1" name="CustomShape 45"/>
          <p:cNvSpPr/>
          <p:nvPr/>
        </p:nvSpPr>
        <p:spPr>
          <a:xfrm>
            <a:off x="411840" y="140760"/>
            <a:ext cx="9681480" cy="76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92" name="Group 6"/>
          <p:cNvGrpSpPr/>
          <p:nvPr/>
        </p:nvGrpSpPr>
        <p:grpSpPr>
          <a:xfrm>
            <a:off x="557640" y="5375880"/>
            <a:ext cx="11008800" cy="54360"/>
            <a:chOff x="557640" y="5375880"/>
            <a:chExt cx="11008800" cy="54360"/>
          </a:xfrm>
        </p:grpSpPr>
        <p:sp>
          <p:nvSpPr>
            <p:cNvPr id="193" name="CustomShape 46"/>
            <p:cNvSpPr/>
            <p:nvPr/>
          </p:nvSpPr>
          <p:spPr>
            <a:xfrm>
              <a:off x="557640" y="5375880"/>
              <a:ext cx="10440" cy="54360"/>
            </a:xfrm>
            <a:custGeom>
              <a:avLst/>
              <a:gdLst>
                <a:gd name="textAreaLeft" fmla="*/ 0 w 10440"/>
                <a:gd name="textAreaRight" fmla="*/ 11160 w 104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94" name="CustomShape 47"/>
            <p:cNvSpPr/>
            <p:nvPr/>
          </p:nvSpPr>
          <p:spPr>
            <a:xfrm>
              <a:off x="5197320" y="5375880"/>
              <a:ext cx="10440" cy="54360"/>
            </a:xfrm>
            <a:custGeom>
              <a:avLst/>
              <a:gdLst>
                <a:gd name="textAreaLeft" fmla="*/ 0 w 10440"/>
                <a:gd name="textAreaRight" fmla="*/ 11160 w 104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sp>
          <p:nvSpPr>
            <p:cNvPr id="195" name="CustomShape 48"/>
            <p:cNvSpPr/>
            <p:nvPr/>
          </p:nvSpPr>
          <p:spPr>
            <a:xfrm>
              <a:off x="11556000" y="5375880"/>
              <a:ext cx="10440" cy="54360"/>
            </a:xfrm>
            <a:custGeom>
              <a:avLst/>
              <a:gdLst>
                <a:gd name="textAreaLeft" fmla="*/ 0 w 10440"/>
                <a:gd name="textAreaRight" fmla="*/ 11160 w 10440"/>
                <a:gd name="textAreaTop" fmla="*/ 0 h 54360"/>
                <a:gd name="textAreaBottom" fmla="*/ 55080 h 5436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</p:grpSp>
      <p:grpSp>
        <p:nvGrpSpPr>
          <p:cNvPr id="196" name="Group 7"/>
          <p:cNvGrpSpPr/>
          <p:nvPr/>
        </p:nvGrpSpPr>
        <p:grpSpPr>
          <a:xfrm>
            <a:off x="515880" y="5364000"/>
            <a:ext cx="11256480" cy="466560"/>
            <a:chOff x="515880" y="5364000"/>
            <a:chExt cx="11256480" cy="466560"/>
          </a:xfrm>
        </p:grpSpPr>
        <p:sp>
          <p:nvSpPr>
            <p:cNvPr id="197" name="CustomShape 49"/>
            <p:cNvSpPr/>
            <p:nvPr/>
          </p:nvSpPr>
          <p:spPr>
            <a:xfrm>
              <a:off x="515880" y="5364000"/>
              <a:ext cx="91404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8" name="CustomShape 50"/>
            <p:cNvSpPr/>
            <p:nvPr/>
          </p:nvSpPr>
          <p:spPr>
            <a:xfrm>
              <a:off x="4750560" y="53740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9" name="CustomShape 51"/>
            <p:cNvSpPr/>
            <p:nvPr/>
          </p:nvSpPr>
          <p:spPr>
            <a:xfrm>
              <a:off x="10885680" y="5374080"/>
              <a:ext cx="8866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00" name="CustomShape 52"/>
          <p:cNvSpPr/>
          <p:nvPr/>
        </p:nvSpPr>
        <p:spPr>
          <a:xfrm>
            <a:off x="551880" y="5383800"/>
            <a:ext cx="10997280" cy="44640"/>
          </a:xfrm>
          <a:custGeom>
            <a:avLst/>
            <a:gdLst>
              <a:gd name="textAreaLeft" fmla="*/ 0 w 10997280"/>
              <a:gd name="textAreaRight" fmla="*/ 10998000 w 10997280"/>
              <a:gd name="textAreaTop" fmla="*/ 0 h 44640"/>
              <a:gd name="textAreaBottom" fmla="*/ 45360 h 4464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1" name="CustomShape 53"/>
          <p:cNvSpPr/>
          <p:nvPr/>
        </p:nvSpPr>
        <p:spPr>
          <a:xfrm>
            <a:off x="335520" y="1521720"/>
            <a:ext cx="185436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CustomShape 54"/>
          <p:cNvSpPr/>
          <p:nvPr/>
        </p:nvSpPr>
        <p:spPr>
          <a:xfrm>
            <a:off x="9902880" y="590040"/>
            <a:ext cx="176328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CustomShape 55"/>
          <p:cNvSpPr/>
          <p:nvPr/>
        </p:nvSpPr>
        <p:spPr>
          <a:xfrm>
            <a:off x="0" y="6532560"/>
            <a:ext cx="30632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CustomShape 56"/>
          <p:cNvSpPr/>
          <p:nvPr/>
        </p:nvSpPr>
        <p:spPr>
          <a:xfrm>
            <a:off x="423360" y="5776920"/>
            <a:ext cx="1125432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1d1c1d"/>
                </a:solidFill>
                <a:effectLst/>
                <a:uFillTx/>
                <a:latin typeface="Rubik Light"/>
                <a:ea typeface="DejaVu Sans"/>
              </a:rPr>
              <a:t>Today, 8 out of 10 babies born are welcomed into the world by the hands of a trained professional in a health facility. This has helped reduce the number of women dying during birth!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CustomShape 57"/>
          <p:cNvSpPr/>
          <p:nvPr/>
        </p:nvSpPr>
        <p:spPr>
          <a:xfrm>
            <a:off x="1532160" y="3299760"/>
            <a:ext cx="8696520" cy="143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"/>
                <a:ea typeface="DejaVu Sans"/>
              </a:rPr>
              <a:t>Delivery care around the world has improved hugely!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CustomShape 58"/>
          <p:cNvSpPr/>
          <p:nvPr/>
        </p:nvSpPr>
        <p:spPr>
          <a:xfrm>
            <a:off x="8852400" y="6529320"/>
            <a:ext cx="33386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78760" y="2062080"/>
            <a:ext cx="10437480" cy="1615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3248280" y="3929040"/>
            <a:ext cx="569844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gapminder.org/34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4681440" y="1582560"/>
            <a:ext cx="2831760" cy="35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0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4760" cy="730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1" name="CustomShape 4"/>
          <p:cNvSpPr/>
          <p:nvPr/>
        </p:nvSpPr>
        <p:spPr>
          <a:xfrm>
            <a:off x="1994040" y="4767480"/>
            <a:ext cx="8206560" cy="100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14050</TotalTime>
  <Application>LibreOffice/25.2.0.3$Linux_X86_64 LibreOffice_project/e1cf4a87eb02d755bce1a01209907ea5ddc8f069</Application>
  <AppVersion>15.0000</AppVersion>
  <Words>218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2026-01-21T00:33:14Z</dcterms:modified>
  <cp:revision>353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3</vt:i4>
  </property>
  <property fmtid="{D5CDD505-2E9C-101B-9397-08002B2CF9AE}" pid="7" name="PresentationFormat">
    <vt:lpwstr>Widescreen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4</vt:i4>
  </property>
</Properties>
</file>